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16" r:id="rId14"/>
    <p:sldId id="307" r:id="rId15"/>
    <p:sldId id="278" r:id="rId16"/>
    <p:sldId id="282" r:id="rId17"/>
    <p:sldId id="300" r:id="rId18"/>
    <p:sldId id="273" r:id="rId19"/>
    <p:sldId id="274" r:id="rId20"/>
    <p:sldId id="285" r:id="rId21"/>
    <p:sldId id="305" r:id="rId22"/>
    <p:sldId id="306" r:id="rId23"/>
    <p:sldId id="317" r:id="rId24"/>
    <p:sldId id="318" r:id="rId25"/>
    <p:sldId id="284" r:id="rId26"/>
    <p:sldId id="276" r:id="rId27"/>
    <p:sldId id="261" r:id="rId28"/>
    <p:sldId id="269" r:id="rId29"/>
    <p:sldId id="263" r:id="rId30"/>
    <p:sldId id="264" r:id="rId31"/>
    <p:sldId id="260" r:id="rId32"/>
    <p:sldId id="265" r:id="rId33"/>
    <p:sldId id="267" r:id="rId34"/>
    <p:sldId id="266" r:id="rId35"/>
    <p:sldId id="271" r:id="rId36"/>
    <p:sldId id="277" r:id="rId37"/>
    <p:sldId id="279" r:id="rId38"/>
    <p:sldId id="268" r:id="rId39"/>
    <p:sldId id="280" r:id="rId40"/>
    <p:sldId id="281" r:id="rId41"/>
    <p:sldId id="287" r:id="rId42"/>
    <p:sldId id="288" r:id="rId43"/>
    <p:sldId id="302" r:id="rId44"/>
    <p:sldId id="309" r:id="rId45"/>
    <p:sldId id="310" r:id="rId46"/>
    <p:sldId id="311" r:id="rId47"/>
    <p:sldId id="312" r:id="rId48"/>
    <p:sldId id="313" r:id="rId49"/>
    <p:sldId id="314" r:id="rId50"/>
    <p:sldId id="275" r:id="rId51"/>
    <p:sldId id="298" r:id="rId52"/>
    <p:sldId id="294" r:id="rId53"/>
    <p:sldId id="295" r:id="rId54"/>
    <p:sldId id="296" r:id="rId55"/>
    <p:sldId id="297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Address Map" id="{E67CBB48-2472-4EC0-B072-29D612A99688}">
          <p14:sldIdLst>
            <p14:sldId id="318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A0383781-5D7A-422C-9967-A555C40BC730}"/>
    <pc:docChg chg="modSld">
      <pc:chgData name="Ron Keidar" userId="bd522e22234dfd79" providerId="LiveId" clId="{A0383781-5D7A-422C-9967-A555C40BC730}" dt="2024-02-03T01:11:11.732" v="0" actId="1076"/>
      <pc:docMkLst>
        <pc:docMk/>
      </pc:docMkLst>
      <pc:sldChg chg="modSp mod">
        <pc:chgData name="Ron Keidar" userId="bd522e22234dfd79" providerId="LiveId" clId="{A0383781-5D7A-422C-9967-A555C40BC730}" dt="2024-02-03T01:11:11.732" v="0" actId="1076"/>
        <pc:sldMkLst>
          <pc:docMk/>
          <pc:sldMk cId="2691707959" sldId="317"/>
        </pc:sldMkLst>
        <pc:spChg chg="mod">
          <ac:chgData name="Ron Keidar" userId="bd522e22234dfd79" providerId="LiveId" clId="{A0383781-5D7A-422C-9967-A555C40BC730}" dt="2024-02-03T01:11:11.732" v="0" actId="1076"/>
          <ac:spMkLst>
            <pc:docMk/>
            <pc:sldMk cId="2691707959" sldId="317"/>
            <ac:spMk id="88" creationId="{2782FE5F-8D63-D4BC-3377-B9D9D703A9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11.xml"/><Relationship Id="rId17" Type="http://schemas.openxmlformats.org/officeDocument/2006/relationships/image" Target="../media/image1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image" Target="../media/image2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1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4.xml"/><Relationship Id="rId9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49.png"/><Relationship Id="rId4" Type="http://schemas.openxmlformats.org/officeDocument/2006/relationships/slide" Target="slide3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1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2892" y="515815"/>
            <a:ext cx="4851525" cy="5103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2892" y="515815"/>
            <a:ext cx="4851525" cy="5103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41946" y="1181835"/>
            <a:ext cx="9144000" cy="165576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41946" y="1181835"/>
            <a:ext cx="9144000" cy="90172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5552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993" y="152783"/>
            <a:ext cx="9144000" cy="446306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6418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34622" y="3476618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</a:t>
            </a:r>
            <a:r>
              <a:rPr lang="en-US" sz="1050"/>
              <a:t>– Read#`</a:t>
            </a:r>
            <a:endParaRPr lang="en-US" sz="105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73103" y="1914803"/>
              <a:ext cx="736550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109" y="452438"/>
            <a:ext cx="3759200" cy="415780"/>
          </a:xfrm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43768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>
            <a:off x="6661081" y="660328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33778DB7-90D0-A20F-240A-42ABB885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FBF5F9D-DAA2-F12A-D7CA-53AB0AE0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99810" y="6492875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45" name="Picture 44">
            <a:hlinkClick r:id="rId10" action="ppaction://hlinksldjump"/>
            <a:extLst>
              <a:ext uri="{FF2B5EF4-FFF2-40B4-BE49-F238E27FC236}">
                <a16:creationId xmlns:a16="http://schemas.microsoft.com/office/drawing/2014/main" id="{CF8326AD-B012-E64A-4ED0-94959E6F0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605952"/>
            <a:ext cx="1076851" cy="222744"/>
          </a:xfrm>
          <a:prstGeom prst="rect">
            <a:avLst/>
          </a:prstGeom>
        </p:spPr>
      </p:pic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3F8C53D-4786-7FAE-EE6C-DABBC4905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95680</TotalTime>
  <Words>6228</Words>
  <Application>Microsoft Office PowerPoint</Application>
  <PresentationFormat>Widescreen</PresentationFormat>
  <Paragraphs>2403</Paragraphs>
  <Slides>55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Hardware</vt:lpstr>
      <vt:lpstr>PowerPoint Presentation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SD Card – Page Load / Store</vt:lpstr>
      <vt:lpstr>PowerPoint Presentation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86</cp:revision>
  <cp:lastPrinted>2024-01-28T02:59:41Z</cp:lastPrinted>
  <dcterms:created xsi:type="dcterms:W3CDTF">2022-02-06T02:47:09Z</dcterms:created>
  <dcterms:modified xsi:type="dcterms:W3CDTF">2024-02-03T01:11:18Z</dcterms:modified>
</cp:coreProperties>
</file>